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1"/>
  </p:sldMasterIdLst>
  <p:notesMasterIdLst>
    <p:notesMasterId r:id="rId39"/>
  </p:notesMasterIdLst>
  <p:sldIdLst>
    <p:sldId id="256" r:id="rId2"/>
    <p:sldId id="260" r:id="rId3"/>
    <p:sldId id="262" r:id="rId4"/>
    <p:sldId id="261" r:id="rId5"/>
    <p:sldId id="259" r:id="rId6"/>
    <p:sldId id="258" r:id="rId7"/>
    <p:sldId id="257" r:id="rId8"/>
    <p:sldId id="276" r:id="rId9"/>
    <p:sldId id="263" r:id="rId10"/>
    <p:sldId id="278" r:id="rId11"/>
    <p:sldId id="281" r:id="rId12"/>
    <p:sldId id="279" r:id="rId13"/>
    <p:sldId id="280" r:id="rId14"/>
    <p:sldId id="282" r:id="rId15"/>
    <p:sldId id="264" r:id="rId16"/>
    <p:sldId id="277" r:id="rId17"/>
    <p:sldId id="265" r:id="rId18"/>
    <p:sldId id="266" r:id="rId19"/>
    <p:sldId id="269" r:id="rId20"/>
    <p:sldId id="267" r:id="rId21"/>
    <p:sldId id="270" r:id="rId22"/>
    <p:sldId id="271" r:id="rId23"/>
    <p:sldId id="268" r:id="rId24"/>
    <p:sldId id="272" r:id="rId25"/>
    <p:sldId id="273" r:id="rId26"/>
    <p:sldId id="274" r:id="rId27"/>
    <p:sldId id="275" r:id="rId28"/>
    <p:sldId id="283" r:id="rId29"/>
    <p:sldId id="284" r:id="rId30"/>
    <p:sldId id="290" r:id="rId31"/>
    <p:sldId id="291" r:id="rId32"/>
    <p:sldId id="285" r:id="rId33"/>
    <p:sldId id="286" r:id="rId34"/>
    <p:sldId id="287" r:id="rId35"/>
    <p:sldId id="288" r:id="rId36"/>
    <p:sldId id="289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107C7-9EA4-4838-A26E-AAC8C5A315F1}" type="datetimeFigureOut">
              <a:rPr lang="nl-NL" smtClean="0"/>
              <a:t>8-10-2022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EE9F0-1777-409E-8988-2A2A6F6BFF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06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Klitteband</a:t>
            </a:r>
            <a:r>
              <a:rPr lang="nl-NL" dirty="0"/>
              <a:t> kan ook zelf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EE9F0-1777-409E-8988-2A2A6F6BFFA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50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Beweegstrategie, grote beweging tot onder je oksels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EE9F0-1777-409E-8988-2A2A6F6BFFA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44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0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2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8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1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0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1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8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8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9765"/>
            <a:ext cx="9245600" cy="740956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0939">
            <a:off x="-2324100" y="-6663558"/>
            <a:ext cx="10718800" cy="11512785"/>
          </a:xfrm>
          <a:prstGeom prst="ellipse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Ergotherapie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Heavy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380845"/>
            <a:ext cx="2194612" cy="4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venir Heavy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Heavy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Heavy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Heavy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Heavy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Heavy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ChXT5blh1Q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QHIlfreB9U?feature=oembed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tVIR1xEe-0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TAIJuQkGSM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3KXle84POw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YMTOz9Rw3Y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AgPJ8NUXbQ?feature=oembe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zPE77NrEbk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JoYnwK1lgM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Een dag uit het leven….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40934" y="3886200"/>
            <a:ext cx="6400800" cy="175260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met praktische tips</a:t>
            </a:r>
          </a:p>
        </p:txBody>
      </p:sp>
    </p:spTree>
    <p:extLst>
      <p:ext uri="{BB962C8B-B14F-4D97-AF65-F5344CB8AC3E}">
        <p14:creationId xmlns:p14="http://schemas.microsoft.com/office/powerpoint/2010/main" val="377235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aankleden</a:t>
            </a:r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7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aankleden</a:t>
            </a:r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Onlinemedia 2" title="Knopenhaak en rits opener">
            <a:hlinkClick r:id="" action="ppaction://media"/>
            <a:extLst>
              <a:ext uri="{FF2B5EF4-FFF2-40B4-BE49-F238E27FC236}">
                <a16:creationId xmlns:a16="http://schemas.microsoft.com/office/drawing/2014/main" id="{ED5F3C8F-181B-96C5-5232-73E7298D42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5820"/>
            <a:ext cx="9142501" cy="51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Onlinemedia 2" title="Myle product informatie overhemden met magneten">
            <a:hlinkClick r:id="" action="ppaction://media"/>
            <a:extLst>
              <a:ext uri="{FF2B5EF4-FFF2-40B4-BE49-F238E27FC236}">
                <a16:creationId xmlns:a16="http://schemas.microsoft.com/office/drawing/2014/main" id="{C68E72D3-AC6B-949A-6376-AAEC472379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3421294" y="2130425"/>
            <a:ext cx="9262533" cy="52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1" y="321733"/>
            <a:ext cx="4436532" cy="222884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* Mr </a:t>
            </a:r>
            <a:r>
              <a:rPr lang="nl-NL" dirty="0" err="1"/>
              <a:t>marvis</a:t>
            </a:r>
            <a:br>
              <a:rPr lang="nl-NL" dirty="0"/>
            </a:br>
            <a:r>
              <a:rPr lang="nl-NL" dirty="0"/>
              <a:t>* </a:t>
            </a:r>
            <a:r>
              <a:rPr lang="nl-NL" dirty="0" err="1"/>
              <a:t>Jemappelle</a:t>
            </a:r>
            <a:br>
              <a:rPr lang="nl-NL" dirty="0"/>
            </a:br>
            <a:r>
              <a:rPr lang="nl-NL" dirty="0"/>
              <a:t>* seniorenkleding</a:t>
            </a:r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0" name="Picture 2" descr="Boulevards * The Easies">
            <a:extLst>
              <a:ext uri="{FF2B5EF4-FFF2-40B4-BE49-F238E27FC236}">
                <a16:creationId xmlns:a16="http://schemas.microsoft.com/office/drawing/2014/main" id="{710A528A-F962-248B-A024-1FBC62B0E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152401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0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Aankleden</a:t>
            </a:r>
            <a:br>
              <a:rPr lang="nl-NL" dirty="0"/>
            </a:br>
            <a:r>
              <a:rPr lang="nl-NL" dirty="0"/>
              <a:t>* stretch</a:t>
            </a:r>
            <a:br>
              <a:rPr lang="nl-NL" dirty="0"/>
            </a:br>
            <a:r>
              <a:rPr lang="nl-NL" dirty="0"/>
              <a:t>* maatje groter</a:t>
            </a:r>
            <a:br>
              <a:rPr lang="nl-NL" dirty="0"/>
            </a:br>
            <a:r>
              <a:rPr lang="nl-NL" dirty="0"/>
              <a:t>* gladde voering</a:t>
            </a:r>
            <a:br>
              <a:rPr lang="nl-NL" dirty="0"/>
            </a:br>
            <a:r>
              <a:rPr lang="nl-NL" dirty="0"/>
              <a:t>* elastiek in de band</a:t>
            </a:r>
            <a:br>
              <a:rPr lang="nl-NL" dirty="0"/>
            </a:br>
            <a:r>
              <a:rPr lang="nl-NL" dirty="0"/>
              <a:t>* magnetische knopen of </a:t>
            </a:r>
            <a:r>
              <a:rPr lang="nl-NL" dirty="0" err="1"/>
              <a:t>klitteband</a:t>
            </a:r>
            <a:br>
              <a:rPr lang="nl-NL" dirty="0"/>
            </a:br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3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Eten en drinken </a:t>
            </a:r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18267" y="30733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33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Eten en drinken </a:t>
            </a:r>
            <a:br>
              <a:rPr lang="nl-NL" dirty="0"/>
            </a:br>
            <a:r>
              <a:rPr lang="nl-NL" dirty="0"/>
              <a:t>* </a:t>
            </a:r>
            <a:r>
              <a:rPr lang="nl-NL" dirty="0" err="1"/>
              <a:t>tremoren</a:t>
            </a:r>
            <a:br>
              <a:rPr lang="nl-NL" dirty="0"/>
            </a:br>
            <a:r>
              <a:rPr lang="nl-NL" dirty="0"/>
              <a:t>* te kleine bewegingen</a:t>
            </a:r>
            <a:br>
              <a:rPr lang="nl-NL" dirty="0"/>
            </a:br>
            <a:r>
              <a:rPr lang="nl-NL" dirty="0"/>
              <a:t>* traagheid</a:t>
            </a:r>
            <a:br>
              <a:rPr lang="nl-NL" dirty="0"/>
            </a:br>
            <a:r>
              <a:rPr lang="nl-NL" dirty="0"/>
              <a:t>* uitgangshouding</a:t>
            </a:r>
            <a:br>
              <a:rPr lang="nl-NL" dirty="0"/>
            </a:br>
            <a:r>
              <a:rPr lang="nl-NL" dirty="0"/>
              <a:t>* slikken</a:t>
            </a:r>
            <a:br>
              <a:rPr lang="nl-NL" dirty="0"/>
            </a:br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18267" y="30733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245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Onlinemedia 2" title="Omgaan Met De Ziekte Van Parkinson - Tips Voor Koffie Drinken">
            <a:hlinkClick r:id="" action="ppaction://media"/>
            <a:extLst>
              <a:ext uri="{FF2B5EF4-FFF2-40B4-BE49-F238E27FC236}">
                <a16:creationId xmlns:a16="http://schemas.microsoft.com/office/drawing/2014/main" id="{54B71BFA-3638-4BAE-57EF-99EDF7A380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970492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Onlinemedia 2" title="Aangepaste drinkbeker SASSCup bij het Huis van Morgen">
            <a:hlinkClick r:id="" action="ppaction://media"/>
            <a:extLst>
              <a:ext uri="{FF2B5EF4-FFF2-40B4-BE49-F238E27FC236}">
                <a16:creationId xmlns:a16="http://schemas.microsoft.com/office/drawing/2014/main" id="{99C0A4CD-380F-125D-FD56-DC7947C722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463972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Onlinemedia 2" title="Moeite met brood snijden? Gebruik een schaar!">
            <a:hlinkClick r:id="" action="ppaction://media"/>
            <a:extLst>
              <a:ext uri="{FF2B5EF4-FFF2-40B4-BE49-F238E27FC236}">
                <a16:creationId xmlns:a16="http://schemas.microsoft.com/office/drawing/2014/main" id="{69A05D60-07D8-D53B-CA8E-5E0832B4AF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0543"/>
            <a:ext cx="9262533" cy="52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7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Even voorstellen: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Ellen van der Ros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40934" y="38862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nl-NL" sz="4400" dirty="0" err="1">
                <a:solidFill>
                  <a:schemeClr val="bg1"/>
                </a:solidFill>
              </a:rPr>
              <a:t>Parkinsonnet</a:t>
            </a:r>
            <a:r>
              <a:rPr lang="nl-NL" sz="4400" dirty="0">
                <a:solidFill>
                  <a:schemeClr val="bg1"/>
                </a:solidFill>
              </a:rPr>
              <a:t> Therapeut sinds </a:t>
            </a:r>
          </a:p>
          <a:p>
            <a:r>
              <a:rPr lang="nl-NL" sz="4400" dirty="0">
                <a:solidFill>
                  <a:schemeClr val="bg1"/>
                </a:solidFill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3941250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Hulpmiddelen:</a:t>
            </a:r>
            <a:br>
              <a:rPr lang="nl-NL" dirty="0"/>
            </a:br>
            <a:r>
              <a:rPr lang="nl-NL" dirty="0"/>
              <a:t>* </a:t>
            </a:r>
            <a:r>
              <a:rPr lang="nl-NL" dirty="0" err="1"/>
              <a:t>sasscup</a:t>
            </a:r>
            <a:r>
              <a:rPr lang="nl-NL" dirty="0"/>
              <a:t>, anti tremorbeker</a:t>
            </a:r>
            <a:br>
              <a:rPr lang="nl-NL" dirty="0"/>
            </a:br>
            <a:r>
              <a:rPr lang="nl-NL" dirty="0"/>
              <a:t>* beker met neusuitsparing</a:t>
            </a:r>
            <a:br>
              <a:rPr lang="nl-NL" dirty="0"/>
            </a:br>
            <a:r>
              <a:rPr lang="nl-NL" dirty="0"/>
              <a:t>* </a:t>
            </a:r>
            <a:r>
              <a:rPr lang="nl-NL" dirty="0" err="1"/>
              <a:t>warmhoudbord</a:t>
            </a:r>
            <a:br>
              <a:rPr lang="nl-NL" dirty="0"/>
            </a:br>
            <a:r>
              <a:rPr lang="nl-NL" dirty="0"/>
              <a:t>* aangepast bestek</a:t>
            </a:r>
            <a:br>
              <a:rPr lang="nl-NL" dirty="0"/>
            </a:br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615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freezing</a:t>
            </a:r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854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 en uit bed stappen</a:t>
            </a:r>
            <a:br>
              <a:rPr lang="nl-NL" dirty="0"/>
            </a:br>
            <a:r>
              <a:rPr lang="nl-NL" dirty="0"/>
              <a:t>draaien in bed</a:t>
            </a:r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Onlinemedia 2" title="Parkinson's Disease: Cueing ambulation, improved walking">
            <a:hlinkClick r:id="" action="ppaction://media"/>
            <a:extLst>
              <a:ext uri="{FF2B5EF4-FFF2-40B4-BE49-F238E27FC236}">
                <a16:creationId xmlns:a16="http://schemas.microsoft.com/office/drawing/2014/main" id="{2D2EDF32-38DD-A4FB-EBCD-3EDF9FFC48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97933"/>
            <a:ext cx="9290854" cy="52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 en uit bed stappen</a:t>
            </a:r>
            <a:br>
              <a:rPr lang="nl-NL" dirty="0"/>
            </a:br>
            <a:r>
              <a:rPr lang="nl-NL" dirty="0"/>
              <a:t>draaien in bed</a:t>
            </a:r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Onlinemedia 2" title="parkinson Gemino rollator">
            <a:hlinkClick r:id="" action="ppaction://media"/>
            <a:extLst>
              <a:ext uri="{FF2B5EF4-FFF2-40B4-BE49-F238E27FC236}">
                <a16:creationId xmlns:a16="http://schemas.microsoft.com/office/drawing/2014/main" id="{17B7CFC9-F2CB-20AF-BC0E-B6493DD51C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64" y="348319"/>
            <a:ext cx="9348696" cy="52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Naar de </a:t>
            </a:r>
            <a:r>
              <a:rPr lang="nl-NL" dirty="0" err="1"/>
              <a:t>w.c.</a:t>
            </a:r>
            <a:r>
              <a:rPr lang="nl-NL" dirty="0"/>
              <a:t> gaan</a:t>
            </a:r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351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Naar de wc gaan</a:t>
            </a:r>
            <a:br>
              <a:rPr lang="nl-NL" dirty="0"/>
            </a:br>
            <a:r>
              <a:rPr lang="nl-NL" dirty="0"/>
              <a:t>* te laat</a:t>
            </a:r>
            <a:br>
              <a:rPr lang="nl-NL" dirty="0"/>
            </a:br>
            <a:r>
              <a:rPr lang="nl-NL" dirty="0"/>
              <a:t>* moeite met lopen</a:t>
            </a:r>
            <a:br>
              <a:rPr lang="nl-NL" dirty="0"/>
            </a:br>
            <a:r>
              <a:rPr lang="nl-NL" dirty="0"/>
              <a:t>* moeite met opstaan</a:t>
            </a:r>
            <a:br>
              <a:rPr lang="nl-NL" dirty="0"/>
            </a:br>
            <a:r>
              <a:rPr lang="nl-NL" dirty="0"/>
              <a:t>* kleding hanteren</a:t>
            </a:r>
            <a:br>
              <a:rPr lang="nl-NL" dirty="0"/>
            </a:br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640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 descr="Etac Swift vrijstaande toiletverhoger">
            <a:extLst>
              <a:ext uri="{FF2B5EF4-FFF2-40B4-BE49-F238E27FC236}">
                <a16:creationId xmlns:a16="http://schemas.microsoft.com/office/drawing/2014/main" id="{B97831D1-136A-F8E6-0774-B53CF6CAB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96" y="0"/>
            <a:ext cx="4755408" cy="58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86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 descr="TOILETHULP LIDDY">
            <a:extLst>
              <a:ext uri="{FF2B5EF4-FFF2-40B4-BE49-F238E27FC236}">
                <a16:creationId xmlns:a16="http://schemas.microsoft.com/office/drawing/2014/main" id="{C6119F3F-1ACC-5B45-B08C-EC65D0388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-23216"/>
            <a:ext cx="4594225" cy="637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04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4" name="Picture 2" descr="img">
            <a:extLst>
              <a:ext uri="{FF2B5EF4-FFF2-40B4-BE49-F238E27FC236}">
                <a16:creationId xmlns:a16="http://schemas.microsoft.com/office/drawing/2014/main" id="{E84A9EB0-9A20-77BA-897A-2DA76990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7" y="0"/>
            <a:ext cx="3825679" cy="516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2F9D4D1-C3AD-28C2-FE74-3C9DA5C5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7067"/>
            <a:ext cx="3810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nveen Optima condoomkatheter">
            <a:extLst>
              <a:ext uri="{FF2B5EF4-FFF2-40B4-BE49-F238E27FC236}">
                <a16:creationId xmlns:a16="http://schemas.microsoft.com/office/drawing/2014/main" id="{42D3967C-19BB-AE89-FA25-ED5E9CD3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204634"/>
            <a:ext cx="4953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55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Schrijven</a:t>
            </a:r>
            <a:br>
              <a:rPr lang="nl-NL" dirty="0"/>
            </a:br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2" name="Picture 2" descr="Dia 1">
            <a:extLst>
              <a:ext uri="{FF2B5EF4-FFF2-40B4-BE49-F238E27FC236}">
                <a16:creationId xmlns:a16="http://schemas.microsoft.com/office/drawing/2014/main" id="{BE8C70A6-280B-03E5-B4FB-6BA03DEB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0" y="3010868"/>
            <a:ext cx="8457359" cy="288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3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Even voorstellen: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Ellen van der Ros</a:t>
            </a:r>
          </a:p>
        </p:txBody>
      </p:sp>
      <p:pic>
        <p:nvPicPr>
          <p:cNvPr id="5" name="Afbeelding 4" descr="Afbeelding met persoon, poseren, groep, mensen&#10;&#10;Automatisch gegenereerde beschrijving">
            <a:extLst>
              <a:ext uri="{FF2B5EF4-FFF2-40B4-BE49-F238E27FC236}">
                <a16:creationId xmlns:a16="http://schemas.microsoft.com/office/drawing/2014/main" id="{2EC8C2BA-202B-0A33-49A2-E062260A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66" y="554566"/>
            <a:ext cx="5748867" cy="57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10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Foto strategie</a:t>
            </a:r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 descr="Afbeelding met tekst, ontvangstbewijs&#10;&#10;Automatisch gegenereerde beschrijving">
            <a:extLst>
              <a:ext uri="{FF2B5EF4-FFF2-40B4-BE49-F238E27FC236}">
                <a16:creationId xmlns:a16="http://schemas.microsoft.com/office/drawing/2014/main" id="{D906B46B-5931-1056-29F3-D09A212BD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415"/>
            <a:ext cx="9144000" cy="49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1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18664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* Anders schrijven</a:t>
            </a:r>
            <a:br>
              <a:rPr lang="nl-NL" dirty="0"/>
            </a:br>
            <a:r>
              <a:rPr lang="nl-NL" dirty="0"/>
              <a:t>* typen, </a:t>
            </a:r>
            <a:r>
              <a:rPr lang="nl-NL" dirty="0" err="1"/>
              <a:t>voicetyping</a:t>
            </a:r>
            <a:br>
              <a:rPr lang="nl-NL" dirty="0"/>
            </a:br>
            <a:r>
              <a:rPr lang="nl-NL" dirty="0"/>
              <a:t>* Standaard boodschappenbriefje aankruisen</a:t>
            </a:r>
            <a:br>
              <a:rPr lang="nl-NL" dirty="0"/>
            </a:br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197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Omgaan met cognitieve veranderingen</a:t>
            </a:r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037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* Vertraagde informatieverwerking</a:t>
            </a:r>
            <a:br>
              <a:rPr lang="nl-NL" dirty="0"/>
            </a:br>
            <a:r>
              <a:rPr lang="nl-NL" dirty="0"/>
              <a:t>* Moeite met dubbeltaken</a:t>
            </a:r>
            <a:br>
              <a:rPr lang="nl-NL" dirty="0"/>
            </a:br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083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PRET regels</a:t>
            </a:r>
            <a:br>
              <a:rPr lang="nl-NL" dirty="0"/>
            </a:br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098" name="Picture 2" descr="PRET strategie / Omgaan met moeheid na NAH / Ermee omgaan |  Hersenletsel-uitleg.nl">
            <a:extLst>
              <a:ext uri="{FF2B5EF4-FFF2-40B4-BE49-F238E27FC236}">
                <a16:creationId xmlns:a16="http://schemas.microsoft.com/office/drawing/2014/main" id="{56E31026-F2B8-7440-BFBC-5A80D3AEF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" y="193675"/>
            <a:ext cx="8703733" cy="61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54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* Neem de tijd</a:t>
            </a:r>
            <a:br>
              <a:rPr lang="nl-NL" dirty="0"/>
            </a:br>
            <a:r>
              <a:rPr lang="nl-NL" dirty="0"/>
              <a:t>* Niet rennen maar plannen</a:t>
            </a:r>
            <a:br>
              <a:rPr lang="nl-NL" dirty="0"/>
            </a:br>
            <a:r>
              <a:rPr lang="nl-NL" dirty="0"/>
              <a:t>* Herstelmomenten op de dag</a:t>
            </a:r>
            <a:br>
              <a:rPr lang="nl-NL" dirty="0"/>
            </a:br>
            <a:r>
              <a:rPr lang="nl-NL" dirty="0"/>
              <a:t>* 1 ding tegelijk (eten voorbereiden, info vertellen als iemand niets doet)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826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dirty="0"/>
              <a:t>Voorbeelden:</a:t>
            </a:r>
            <a:br>
              <a:rPr lang="nl-NL" dirty="0"/>
            </a:br>
            <a:r>
              <a:rPr lang="nl-NL" dirty="0"/>
              <a:t>* planningshulpmiddelen, </a:t>
            </a:r>
            <a:r>
              <a:rPr lang="nl-NL" dirty="0" err="1"/>
              <a:t>bijv</a:t>
            </a:r>
            <a:r>
              <a:rPr lang="nl-NL" dirty="0"/>
              <a:t>        </a:t>
            </a:r>
            <a:r>
              <a:rPr lang="nl-NL" dirty="0" err="1"/>
              <a:t>clockaid</a:t>
            </a:r>
            <a:br>
              <a:rPr lang="nl-NL" dirty="0"/>
            </a:br>
            <a:r>
              <a:rPr lang="nl-NL" dirty="0"/>
              <a:t>*medicatie alarmen</a:t>
            </a:r>
            <a:br>
              <a:rPr lang="nl-NL" dirty="0"/>
            </a:br>
            <a:r>
              <a:rPr lang="nl-NL" dirty="0"/>
              <a:t>* …..</a:t>
            </a:r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325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E56D27-8B8A-BA49-7DA0-6B9956E1C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40" y="-898407"/>
            <a:ext cx="3490383" cy="775640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13EC45-758F-301C-D55B-31EA2D677950}"/>
              </a:ext>
            </a:extLst>
          </p:cNvPr>
          <p:cNvSpPr txBox="1"/>
          <p:nvPr/>
        </p:nvSpPr>
        <p:spPr>
          <a:xfrm>
            <a:off x="286807" y="1227668"/>
            <a:ext cx="474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www.parkinsonzorgzoeker.nl</a:t>
            </a:r>
          </a:p>
        </p:txBody>
      </p:sp>
    </p:spTree>
    <p:extLst>
      <p:ext uri="{BB962C8B-B14F-4D97-AF65-F5344CB8AC3E}">
        <p14:creationId xmlns:p14="http://schemas.microsoft.com/office/powerpoint/2010/main" val="118190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3975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* Wat is ergotherapie?</a:t>
            </a:r>
            <a:br>
              <a:rPr lang="nl-NL" dirty="0"/>
            </a:br>
            <a:r>
              <a:rPr lang="nl-NL" dirty="0"/>
              <a:t>* Praktische problemen en voorbeelden van tips en trucs</a:t>
            </a:r>
          </a:p>
        </p:txBody>
      </p:sp>
    </p:spTree>
    <p:extLst>
      <p:ext uri="{BB962C8B-B14F-4D97-AF65-F5344CB8AC3E}">
        <p14:creationId xmlns:p14="http://schemas.microsoft.com/office/powerpoint/2010/main" val="136026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Een dag uit het leven….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40934" y="3886200"/>
            <a:ext cx="6400800" cy="175260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met praktische tips</a:t>
            </a:r>
          </a:p>
        </p:txBody>
      </p:sp>
      <p:pic>
        <p:nvPicPr>
          <p:cNvPr id="4" name="Onlinemedia 3" title="Ergotherapeut ParkinsonNet">
            <a:hlinkClick r:id="" action="ppaction://media"/>
            <a:extLst>
              <a:ext uri="{FF2B5EF4-FFF2-40B4-BE49-F238E27FC236}">
                <a16:creationId xmlns:a16="http://schemas.microsoft.com/office/drawing/2014/main" id="{47E3426E-19E5-F2B3-2438-79B2CE6190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11" y="897467"/>
            <a:ext cx="9141001" cy="51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 en uit bed stappen</a:t>
            </a:r>
            <a:br>
              <a:rPr lang="nl-NL" dirty="0"/>
            </a:br>
            <a:r>
              <a:rPr lang="nl-NL" dirty="0"/>
              <a:t>draaien in bed</a:t>
            </a:r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71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Een dag uit het leven….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40934" y="3886200"/>
            <a:ext cx="6400800" cy="175260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met praktische tips</a:t>
            </a:r>
          </a:p>
        </p:txBody>
      </p:sp>
      <p:pic>
        <p:nvPicPr>
          <p:cNvPr id="4" name="Onlinemedia 3" title="Bedbeugel (A38)">
            <a:hlinkClick r:id="" action="ppaction://media"/>
            <a:extLst>
              <a:ext uri="{FF2B5EF4-FFF2-40B4-BE49-F238E27FC236}">
                <a16:creationId xmlns:a16="http://schemas.microsoft.com/office/drawing/2014/main" id="{A200E943-E352-64B5-E4FD-7A9E2FB75C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11157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3B148F72-2217-E582-DA36-FBBA644C8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600" y="112607"/>
            <a:ext cx="6485467" cy="2918460"/>
          </a:xfrm>
          <a:prstGeom prst="rect">
            <a:avLst/>
          </a:prstGeom>
        </p:spPr>
      </p:pic>
      <p:pic>
        <p:nvPicPr>
          <p:cNvPr id="7" name="Afbeelding 6" descr="Afbeelding met bed&#10;&#10;Automatisch gegenereerde beschrijving">
            <a:extLst>
              <a:ext uri="{FF2B5EF4-FFF2-40B4-BE49-F238E27FC236}">
                <a16:creationId xmlns:a16="http://schemas.microsoft.com/office/drawing/2014/main" id="{B5F86B95-4EA5-8799-A7DE-81AFCDCAE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66" y="3124200"/>
            <a:ext cx="6604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0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211984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Hulpmiddelen:</a:t>
            </a:r>
            <a:br>
              <a:rPr lang="nl-NL" dirty="0"/>
            </a:br>
            <a:r>
              <a:rPr lang="nl-NL" dirty="0"/>
              <a:t>* </a:t>
            </a:r>
            <a:r>
              <a:rPr lang="nl-NL" dirty="0" err="1"/>
              <a:t>bedbeugel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* gladde onderlakens:</a:t>
            </a:r>
            <a:br>
              <a:rPr lang="nl-NL" dirty="0"/>
            </a:br>
            <a:r>
              <a:rPr lang="nl-NL" dirty="0"/>
              <a:t>	- </a:t>
            </a:r>
            <a:r>
              <a:rPr lang="nl-NL" dirty="0" err="1"/>
              <a:t>wendylet</a:t>
            </a:r>
            <a:br>
              <a:rPr lang="nl-NL" dirty="0"/>
            </a:br>
            <a:r>
              <a:rPr lang="nl-NL" dirty="0"/>
              <a:t>	- </a:t>
            </a:r>
            <a:r>
              <a:rPr lang="nl-NL" dirty="0" err="1"/>
              <a:t>microfaser</a:t>
            </a:r>
            <a:r>
              <a:rPr lang="nl-NL" dirty="0"/>
              <a:t> (</a:t>
            </a:r>
            <a:r>
              <a:rPr lang="nl-NL" dirty="0" err="1"/>
              <a:t>linolux</a:t>
            </a:r>
            <a:r>
              <a:rPr lang="nl-NL" dirty="0"/>
              <a:t>)</a:t>
            </a:r>
            <a:br>
              <a:rPr lang="nl-NL" dirty="0"/>
            </a:br>
            <a:r>
              <a:rPr lang="nl-NL" dirty="0"/>
              <a:t>	- zijde</a:t>
            </a:r>
            <a:br>
              <a:rPr lang="nl-NL" dirty="0"/>
            </a:br>
            <a:r>
              <a:rPr lang="nl-NL" dirty="0"/>
              <a:t>	- </a:t>
            </a:r>
            <a:r>
              <a:rPr lang="nl-NL" dirty="0" err="1"/>
              <a:t>skincair</a:t>
            </a:r>
            <a:br>
              <a:rPr lang="nl-NL" dirty="0"/>
            </a:br>
            <a:r>
              <a:rPr lang="nl-NL" dirty="0"/>
              <a:t>* bed hoger/lager</a:t>
            </a:r>
          </a:p>
        </p:txBody>
      </p:sp>
      <p:sp>
        <p:nvSpPr>
          <p:cNvPr id="4" name="AutoShape 2" descr="De pareltjes van ET Breda 😂">
            <a:extLst>
              <a:ext uri="{FF2B5EF4-FFF2-40B4-BE49-F238E27FC236}">
                <a16:creationId xmlns:a16="http://schemas.microsoft.com/office/drawing/2014/main" id="{00772EA4-5B3F-16F0-612A-F551BA78C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353733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641936"/>
      </p:ext>
    </p:extLst>
  </p:cSld>
  <p:clrMapOvr>
    <a:masterClrMapping/>
  </p:clrMapOvr>
</p:sld>
</file>

<file path=ppt/theme/theme1.xml><?xml version="1.0" encoding="utf-8"?>
<a:theme xmlns:a="http://schemas.openxmlformats.org/drawingml/2006/main" name="Ergo">
  <a:themeElements>
    <a:clrScheme name="Ergo">
      <a:dk1>
        <a:srgbClr val="000000"/>
      </a:dk1>
      <a:lt1>
        <a:sysClr val="window" lastClr="FFFFFF"/>
      </a:lt1>
      <a:dk2>
        <a:srgbClr val="1E7A8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373E"/>
      </a:hlink>
      <a:folHlink>
        <a:srgbClr val="0D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Ergo.thmx</Template>
  <TotalTime>15208</TotalTime>
  <Words>341</Words>
  <Application>Microsoft Office PowerPoint</Application>
  <PresentationFormat>Diavoorstelling (4:3)</PresentationFormat>
  <Paragraphs>39</Paragraphs>
  <Slides>37</Slides>
  <Notes>2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Avenir Heavy</vt:lpstr>
      <vt:lpstr>Calibri</vt:lpstr>
      <vt:lpstr>Ergo</vt:lpstr>
      <vt:lpstr>Een dag uit het leven….</vt:lpstr>
      <vt:lpstr>Even voorstellen:  Ellen van der Ros</vt:lpstr>
      <vt:lpstr>Even voorstellen:  Ellen van der Ros</vt:lpstr>
      <vt:lpstr>* Wat is ergotherapie? * Praktische problemen en voorbeelden van tips en trucs</vt:lpstr>
      <vt:lpstr>Een dag uit het leven….</vt:lpstr>
      <vt:lpstr>In en uit bed stappen draaien in bed</vt:lpstr>
      <vt:lpstr>Een dag uit het leven….</vt:lpstr>
      <vt:lpstr>PowerPoint-presentatie</vt:lpstr>
      <vt:lpstr>Hulpmiddelen: * bedbeugel  * gladde onderlakens:  - wendylet  - microfaser (linolux)  - zijde  - skincair * bed hoger/lager</vt:lpstr>
      <vt:lpstr>aankleden</vt:lpstr>
      <vt:lpstr>aankleden</vt:lpstr>
      <vt:lpstr>PowerPoint-presentatie</vt:lpstr>
      <vt:lpstr>* Mr marvis * Jemappelle * seniorenkleding</vt:lpstr>
      <vt:lpstr>Aankleden * stretch * maatje groter * gladde voering * elastiek in de band * magnetische knopen of klitteband </vt:lpstr>
      <vt:lpstr>Eten en drinken </vt:lpstr>
      <vt:lpstr>Eten en drinken  * tremoren * te kleine bewegingen * traagheid * uitgangshouding * slikken </vt:lpstr>
      <vt:lpstr> </vt:lpstr>
      <vt:lpstr>PowerPoint-presentatie</vt:lpstr>
      <vt:lpstr>PowerPoint-presentatie</vt:lpstr>
      <vt:lpstr>Hulpmiddelen: * sasscup, anti tremorbeker * beker met neusuitsparing * warmhoudbord * aangepast bestek </vt:lpstr>
      <vt:lpstr>freezing</vt:lpstr>
      <vt:lpstr>In en uit bed stappen draaien in bed</vt:lpstr>
      <vt:lpstr>In en uit bed stappen draaien in bed</vt:lpstr>
      <vt:lpstr>Naar de w.c. gaan</vt:lpstr>
      <vt:lpstr>Naar de wc gaan * te laat * moeite met lopen * moeite met opstaan * kleding hanteren </vt:lpstr>
      <vt:lpstr>PowerPoint-presentatie</vt:lpstr>
      <vt:lpstr>PowerPoint-presentatie</vt:lpstr>
      <vt:lpstr>PowerPoint-presentatie</vt:lpstr>
      <vt:lpstr>Schrijven </vt:lpstr>
      <vt:lpstr>Foto strategie</vt:lpstr>
      <vt:lpstr>* Anders schrijven * typen, voicetyping * Standaard boodschappenbriefje aankruisen </vt:lpstr>
      <vt:lpstr>Omgaan met cognitieve veranderingen</vt:lpstr>
      <vt:lpstr>* Vertraagde informatieverwerking * Moeite met dubbeltaken </vt:lpstr>
      <vt:lpstr>PRET regels </vt:lpstr>
      <vt:lpstr>* Neem de tijd * Niet rennen maar plannen * Herstelmomenten op de dag * 1 ding tegelijk (eten voorbereiden, info vertellen als iemand niets doet)  </vt:lpstr>
      <vt:lpstr>Voorbeelden: * planningshulpmiddelen, bijv        clockaid *medicatie alarmen * …..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Joop Leemans</dc:creator>
  <cp:lastModifiedBy>Annet de Bont</cp:lastModifiedBy>
  <cp:revision>8</cp:revision>
  <dcterms:created xsi:type="dcterms:W3CDTF">2021-01-14T11:23:24Z</dcterms:created>
  <dcterms:modified xsi:type="dcterms:W3CDTF">2022-10-08T11:57:08Z</dcterms:modified>
</cp:coreProperties>
</file>